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87" d="100"/>
          <a:sy n="87" d="100"/>
        </p:scale>
        <p:origin x="222" y="8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10/27/2022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4" name="Content Placeholder 3">
            <a:extLst>
              <a:ext uri="{FF2B5EF4-FFF2-40B4-BE49-F238E27FC236}">
                <a16:creationId xmlns:a16="http://schemas.microsoft.com/office/drawing/2014/main" id="{A816372C-537F-332C-8511-F783353D0686}"/>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9618</TotalTime>
  <Words>3522</Words>
  <Application>Microsoft Office PowerPoint</Application>
  <PresentationFormat>On-screen Show (16:9)</PresentationFormat>
  <Paragraphs>631</Paragraphs>
  <Slides>97</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Team Lead</cp:lastModifiedBy>
  <cp:revision>214</cp:revision>
  <dcterms:created xsi:type="dcterms:W3CDTF">2015-09-28T19:52:00Z</dcterms:created>
  <dcterms:modified xsi:type="dcterms:W3CDTF">2022-10-27T11:45:49Z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